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60" r:id="rId4"/>
    <p:sldId id="261" r:id="rId5"/>
    <p:sldId id="262" r:id="rId6"/>
    <p:sldId id="263" r:id="rId7"/>
    <p:sldId id="264" r:id="rId8"/>
    <p:sldId id="257" r:id="rId9"/>
    <p:sldId id="258" r:id="rId10"/>
    <p:sldId id="265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96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F65BF-1BA3-4C4B-A000-43D07B448268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D2673-A10F-4842-924F-73A7D6DBF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381F-325F-4B58-B9F1-0A183A30028C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2769-6C7C-4B5A-9242-160CB4208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92DEF-78DD-49FE-8C82-DEE289B02ADF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5509-1857-47C6-9782-03AF8D944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EA1FD-AEF9-4FA0-AC02-E8502373BC4B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E1A17-87D3-4F07-8745-9BEDF7020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6A3CE-CE81-4F37-8CA1-A0AC8102B5C1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6D53-724E-4BE5-8999-90174EAFB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E8EC-5880-442B-95BF-FD7E4FC30BB7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1C821-EB0F-4A95-B691-C63D95AE2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E440-248B-4AE5-8771-1C2A77101153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0D3F-CF90-4306-A91D-7093F12B4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EF1A-4D9E-4B87-8056-A7F2C80440A7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73C21-6919-42C3-96E3-ACBC53EBE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7076-E194-4FCC-B890-A8FD8FD24AD3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02B5-EC11-46DD-8D69-00A4BEEA9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2479B-ADEA-429E-A636-6DBF245D27F3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C808A-1CEE-4F1E-9E54-7B28472F3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7817-5AAD-4618-AEA8-EA9CF99D3719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0678-3418-4066-9ECE-C3D0FD318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9F0FDE-FF0A-43A8-BA73-D9FD41B5A8FB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0EDF53-D9DE-4267-9678-1DD05A524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32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06851" y="6745"/>
            <a:ext cx="7012279" cy="94956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Гнилий </a:t>
            </a:r>
            <a:r>
              <a:rPr lang="uk-UA" dirty="0" err="1" smtClean="0"/>
              <a:t>Тікич</a:t>
            </a:r>
            <a:endParaRPr lang="ru-RU" dirty="0"/>
          </a:p>
        </p:txBody>
      </p:sp>
      <p:sp>
        <p:nvSpPr>
          <p:cNvPr id="13314" name="Rectangle 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  <p:pic>
        <p:nvPicPr>
          <p:cNvPr id="5" name="Рисунок 4" descr="107442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830" y="1599811"/>
            <a:ext cx="8304175" cy="3964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229600" cy="9144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Розташування</a:t>
            </a:r>
            <a:endParaRPr lang="ru-RU" dirty="0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1785938"/>
            <a:ext cx="4357688" cy="5072062"/>
          </a:xfrm>
        </p:spPr>
        <p:txBody>
          <a:bodyPr/>
          <a:lstStyle/>
          <a:p>
            <a:pPr algn="just" eaLnBrk="1" hangingPunct="1"/>
            <a:r>
              <a:rPr lang="uk-UA" sz="2400" smtClean="0"/>
              <a:t>Бере початок з джерел поблизу   села Сніжки  (Ставищенський             район, Київська область). Тече в  межах Придніпровської ви- сочини спершу на схід, далі повертає на південний схід і південь, у пригирловій части- ні — на південний захід. Зливається з Гірським Тікичем (на південний захід від села Піщана), даючи початок річці Тікич, що впадає в Синюху.</a:t>
            </a:r>
          </a:p>
          <a:p>
            <a:pPr algn="just" eaLnBrk="1" hangingPunct="1"/>
            <a:endParaRPr lang="uk-UA" smtClean="0"/>
          </a:p>
        </p:txBody>
      </p:sp>
      <p:pic>
        <p:nvPicPr>
          <p:cNvPr id="21507" name="Picture 2" descr="C:\Users\1\Desktop\гнилий\P1000228-Snizh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1857375"/>
            <a:ext cx="4572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dirty="0" err="1" smtClean="0"/>
              <a:t>Основні</a:t>
            </a:r>
            <a:r>
              <a:rPr lang="ru-RU" b="0" dirty="0" smtClean="0"/>
              <a:t> притоки</a:t>
            </a: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sz="half" idx="1"/>
          </p:nvPr>
        </p:nvSpPr>
        <p:spPr>
          <a:xfrm>
            <a:off x="-1143000" y="2332038"/>
            <a:ext cx="4038600" cy="4525962"/>
          </a:xfrm>
        </p:spPr>
        <p:txBody>
          <a:bodyPr/>
          <a:lstStyle/>
          <a:p>
            <a:pPr lvl="3" algn="just" eaLnBrk="1" hangingPunct="1"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400" smtClean="0"/>
              <a:t>  Цицилія</a:t>
            </a:r>
          </a:p>
          <a:p>
            <a:pPr lvl="3" algn="just" eaLnBrk="1" hangingPunct="1"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400" smtClean="0"/>
              <a:t>  Вовнянка</a:t>
            </a:r>
          </a:p>
          <a:p>
            <a:pPr lvl="3" algn="just" eaLnBrk="1" hangingPunct="1"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400" smtClean="0"/>
              <a:t>  Шпингаліха</a:t>
            </a:r>
          </a:p>
          <a:p>
            <a:pPr lvl="3" algn="just" eaLnBrk="1" hangingPunct="1"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400" smtClean="0"/>
              <a:t>  Боярка</a:t>
            </a:r>
          </a:p>
          <a:p>
            <a:pPr lvl="3" algn="just" eaLnBrk="1" hangingPunct="1"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400" smtClean="0"/>
              <a:t>  Писарівка</a:t>
            </a:r>
          </a:p>
          <a:p>
            <a:pPr lvl="3" algn="just" eaLnBrk="1" hangingPunct="1"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400" smtClean="0"/>
              <a:t>  Жаб'янка</a:t>
            </a:r>
          </a:p>
          <a:p>
            <a:pPr lvl="3" algn="just" eaLnBrk="1" hangingPunct="1"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400" smtClean="0"/>
              <a:t>  Шполка</a:t>
            </a:r>
          </a:p>
          <a:p>
            <a:pPr eaLnBrk="1" hangingPunct="1"/>
            <a:endParaRPr lang="ru-RU" smtClean="0"/>
          </a:p>
        </p:txBody>
      </p:sp>
      <p:sp>
        <p:nvSpPr>
          <p:cNvPr id="22531" name="Содержимое 3"/>
          <p:cNvSpPr>
            <a:spLocks noGrp="1"/>
          </p:cNvSpPr>
          <p:nvPr>
            <p:ph sz="half" idx="2"/>
          </p:nvPr>
        </p:nvSpPr>
        <p:spPr>
          <a:xfrm>
            <a:off x="6732588" y="2332038"/>
            <a:ext cx="4164012" cy="4525962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ru-RU" sz="2400" smtClean="0"/>
              <a:t>Ка</a:t>
            </a:r>
            <a:r>
              <a:rPr lang="ru-RU" sz="2000" smtClean="0">
                <a:latin typeface="Arial" charset="0"/>
              </a:rPr>
              <a:t>є</a:t>
            </a:r>
            <a:r>
              <a:rPr lang="ru-RU" sz="2400" smtClean="0"/>
              <a:t>танівка</a:t>
            </a:r>
          </a:p>
          <a:p>
            <a:pPr eaLnBrk="1" hangingPunct="1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ru-RU" sz="2400" smtClean="0"/>
              <a:t>Красилівка </a:t>
            </a:r>
          </a:p>
          <a:p>
            <a:pPr eaLnBrk="1" hangingPunct="1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ru-RU" sz="2400" smtClean="0"/>
              <a:t>Свинотопка</a:t>
            </a:r>
          </a:p>
          <a:p>
            <a:pPr eaLnBrk="1" hangingPunct="1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ru-RU" sz="2400" smtClean="0"/>
              <a:t>Гончариха</a:t>
            </a:r>
          </a:p>
          <a:p>
            <a:pPr eaLnBrk="1" hangingPunct="1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ru-RU" sz="2400" smtClean="0"/>
              <a:t>Неморож </a:t>
            </a:r>
          </a:p>
          <a:p>
            <a:pPr eaLnBrk="1" hangingPunct="1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ru-RU" sz="2400" smtClean="0"/>
              <a:t>Попівка</a:t>
            </a:r>
          </a:p>
          <a:p>
            <a:pPr eaLnBrk="1" hangingPunct="1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ru-RU" sz="2400" u="sng" smtClean="0"/>
              <a:t>Ро</a:t>
            </a:r>
            <a:r>
              <a:rPr lang="ru-RU" sz="2000" u="sng" smtClean="0">
                <a:latin typeface="Arial" charset="0"/>
              </a:rPr>
              <a:t>з</a:t>
            </a:r>
            <a:r>
              <a:rPr lang="ru-RU" sz="2400" u="sng" smtClean="0"/>
              <a:t>сох</a:t>
            </a:r>
            <a:r>
              <a:rPr lang="ru-RU" sz="2000" u="sng" smtClean="0">
                <a:latin typeface="Arial" charset="0"/>
              </a:rPr>
              <a:t>у</a:t>
            </a:r>
            <a:r>
              <a:rPr lang="ru-RU" sz="2400" u="sng" smtClean="0"/>
              <a:t>ватка</a:t>
            </a:r>
            <a:endParaRPr lang="ru-RU" sz="2400" smtClean="0"/>
          </a:p>
          <a:p>
            <a:pPr eaLnBrk="1" hangingPunct="1"/>
            <a:endParaRPr lang="ru-RU" smtClean="0"/>
          </a:p>
        </p:txBody>
      </p:sp>
      <p:pic>
        <p:nvPicPr>
          <p:cNvPr id="22532" name="Picture 2" descr="C:\Users\1\Desktop\гнилий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643063"/>
            <a:ext cx="46434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700" b="0" dirty="0" err="1" smtClean="0"/>
              <a:t>Цікаві</a:t>
            </a:r>
            <a:r>
              <a:rPr lang="ru-RU" sz="6700" b="0" dirty="0" smtClean="0"/>
              <a:t> </a:t>
            </a:r>
            <a:r>
              <a:rPr lang="ru-RU" sz="6700" b="0" dirty="0" err="1" smtClean="0"/>
              <a:t>факти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23554" name="Picture 2" descr="C:\Users\1\Desktop\гнилий\Панорама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785938"/>
            <a:ext cx="8515350" cy="4500562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Текст 3"/>
          <p:cNvSpPr>
            <a:spLocks noGrp="1"/>
          </p:cNvSpPr>
          <p:nvPr>
            <p:ph type="body" sz="half" idx="2"/>
          </p:nvPr>
        </p:nvSpPr>
        <p:spPr>
          <a:xfrm>
            <a:off x="0" y="3071813"/>
            <a:ext cx="5143500" cy="43576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uk-UA" sz="2400" smtClean="0"/>
              <a:t>На території Лисянської селищної ради розташований гідрологічний заказник Гнилий Тікич, а на території Ставищенського району — гідрологічний заказник «Витоки Гнилого Тікичу».</a:t>
            </a:r>
          </a:p>
          <a:p>
            <a:pPr algn="just" eaLnBrk="1" hangingPunct="1">
              <a:lnSpc>
                <a:spcPct val="8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uk-UA" sz="2400" smtClean="0"/>
              <a:t>Річка описана у творі Василя Шкляра </a:t>
            </a:r>
            <a:r>
              <a:rPr lang="uk-UA" sz="2400" u="sng" smtClean="0"/>
              <a:t>«</a:t>
            </a:r>
            <a:r>
              <a:rPr lang="uk-UA" sz="2400" smtClean="0"/>
              <a:t>Чорний ворон</a:t>
            </a:r>
            <a:r>
              <a:rPr lang="uk-UA" sz="2400" u="sng" smtClean="0"/>
              <a:t>»</a:t>
            </a:r>
            <a:r>
              <a:rPr lang="uk-UA" sz="2400" smtClean="0"/>
              <a:t>, де відбувається бійка.</a:t>
            </a:r>
          </a:p>
          <a:p>
            <a:pPr algn="just" eaLnBrk="1" hangingPunct="1">
              <a:lnSpc>
                <a:spcPct val="8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uk-UA" sz="2400" smtClean="0"/>
              <a:t>1 грудня 2010 року на річці відкрито	нову ГЕС — Кам'яно- брідську.</a:t>
            </a:r>
          </a:p>
          <a:p>
            <a:pPr algn="just" eaLnBrk="1" hangingPunct="1">
              <a:lnSpc>
                <a:spcPct val="80000"/>
              </a:lnSpc>
            </a:pPr>
            <a:endParaRPr lang="ru-RU" sz="400" smtClean="0"/>
          </a:p>
        </p:txBody>
      </p:sp>
      <p:pic>
        <p:nvPicPr>
          <p:cNvPr id="24578" name="Picture 3" descr="C:\Users\1\Desktop\гнилий\P101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596423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Users\1\Desktop\гнилий\aa5240337ea3d3be2f52563d69a0ecb3_600x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4813" y="1500188"/>
            <a:ext cx="3430587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052513"/>
            <a:ext cx="867568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9600" b="1" i="1"/>
              <a:t>Дякуємо</a:t>
            </a:r>
          </a:p>
          <a:p>
            <a:pPr algn="ctr"/>
            <a:r>
              <a:rPr lang="uk-UA" sz="9600" b="1" i="1"/>
              <a:t> за увагу!</a:t>
            </a:r>
            <a:endParaRPr lang="ru-RU" sz="9600" b="1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27088" y="498475"/>
            <a:ext cx="7489825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3200" b="1" i="1"/>
              <a:t>Підпроект </a:t>
            </a:r>
          </a:p>
          <a:p>
            <a:pPr algn="ctr"/>
            <a:r>
              <a:rPr lang="ru-RU" sz="3200" b="1" i="1"/>
              <a:t>«Збережемо природу заради майбутнього»</a:t>
            </a:r>
            <a:endParaRPr lang="uk-UA" sz="3200" b="1" i="1"/>
          </a:p>
          <a:p>
            <a:pPr algn="ctr"/>
            <a:r>
              <a:rPr lang="ru-RU" sz="3200"/>
              <a:t> </a:t>
            </a:r>
            <a:r>
              <a:rPr lang="uk-UA" sz="3200" b="1" i="1"/>
              <a:t>інтернет – проекту </a:t>
            </a:r>
          </a:p>
          <a:p>
            <a:pPr algn="ctr"/>
            <a:r>
              <a:rPr lang="uk-UA" sz="3200" b="1" i="1"/>
              <a:t>« Ми – патріоти Черкащини» </a:t>
            </a:r>
          </a:p>
          <a:p>
            <a:pPr algn="ctr"/>
            <a:r>
              <a:rPr lang="uk-UA" sz="3200" b="1" i="1"/>
              <a:t>Ліги старшокласників</a:t>
            </a:r>
          </a:p>
          <a:p>
            <a:pPr algn="ctr"/>
            <a:endParaRPr lang="uk-UA" sz="3200" b="1" i="1"/>
          </a:p>
          <a:p>
            <a:pPr algn="r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uk-UA" sz="2400" b="1" i="1"/>
              <a:t>Підготували учні 8-9 кл </a:t>
            </a:r>
          </a:p>
          <a:p>
            <a:pPr algn="r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uk-UA" sz="2400" b="1" i="1"/>
              <a:t>Пальчиківського НВК </a:t>
            </a:r>
          </a:p>
          <a:p>
            <a:pPr algn="r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uk-UA" sz="2400" b="1" i="1"/>
              <a:t>“ДНЗ – ЗОШ І-ІІ ст.”</a:t>
            </a:r>
          </a:p>
          <a:p>
            <a:pPr algn="ctr"/>
            <a:r>
              <a:rPr lang="uk-UA" sz="2400" b="1" i="1"/>
              <a:t>                      </a:t>
            </a:r>
          </a:p>
          <a:p>
            <a:pPr algn="ctr"/>
            <a:r>
              <a:rPr lang="uk-UA" sz="2400" b="1" i="1"/>
              <a:t>                               Керівник: вчитель географії              </a:t>
            </a:r>
          </a:p>
          <a:p>
            <a:pPr algn="ctr"/>
            <a:r>
              <a:rPr lang="uk-UA" sz="2400" b="1" i="1"/>
              <a:t>                                Піщаний Вадим Миколайович</a:t>
            </a:r>
          </a:p>
          <a:p>
            <a:pPr algn="ctr"/>
            <a:endParaRPr lang="ru-RU" sz="2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Історія походження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13" y="1785938"/>
            <a:ext cx="3971926" cy="4071937"/>
          </a:xfrm>
        </p:spPr>
        <p:txBody>
          <a:bodyPr>
            <a:normAutofit lnSpcReduction="1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400" dirty="0" smtClean="0"/>
              <a:t>    Колись давно на березі ріки жило велике плем’я. Люди займалися мисливством, рибалили, сіяли хліб. Коли нападав ворог, обороняли рідну землю, вмившись водою </a:t>
            </a:r>
            <a:r>
              <a:rPr lang="uk-UA" sz="2400" dirty="0" err="1" smtClean="0"/>
              <a:t>Тікича</a:t>
            </a:r>
            <a:r>
              <a:rPr lang="uk-UA" sz="2400" dirty="0" smtClean="0"/>
              <a:t>. І руки тоді наливалися силою хвиль весняних, стійкістю берегів.</a:t>
            </a:r>
            <a:endParaRPr lang="uk-UA" sz="2400" dirty="0"/>
          </a:p>
        </p:txBody>
      </p:sp>
      <p:pic>
        <p:nvPicPr>
          <p:cNvPr id="14339" name="Picture 2" descr="C:\Users\1\Desktop\гнилий\0_3f9ca_283692c0_orig.9afreqnvjw8wcgc8wc0wg48wc.ejcuplo1l0oo0sk8c40s8osc4.t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1643063"/>
            <a:ext cx="50006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-214313" y="1785938"/>
            <a:ext cx="4357688" cy="47148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400" smtClean="0"/>
              <a:t>     Але сталося нещастя: річка почала міліти. Липнева спека випивала воду, рвані острівки піднімалися над різкими хвилями. Раптом із степового краю прийшов ворог. Вогнем палив небо, гнав у рабство жінок і дівчат. Коли люди прийшли до свого Тікича, він був нерухомий. Не було життєдайної води. І тоді все плем’я пішло до старого Любомира.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15362" name="Picture 3" descr="C:\Users\1\Desktop\гнилий\img_6925_1_novyy_raz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1714500"/>
            <a:ext cx="4714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-285750" y="1785938"/>
            <a:ext cx="4071938" cy="41433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400" smtClean="0"/>
              <a:t>     І с</a:t>
            </a:r>
            <a:r>
              <a:rPr lang="uk-UA" sz="2000" smtClean="0">
                <a:latin typeface="Arial" charset="0"/>
              </a:rPr>
              <a:t>п</a:t>
            </a:r>
            <a:r>
              <a:rPr lang="uk-UA" sz="2400" smtClean="0"/>
              <a:t>итало в нього плем’я , як врятувати Тікич.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400" smtClean="0"/>
              <a:t>      Любомир підвівся – старий, як світ. Довго дивився в далеч, а потім, замислений, пішов у свою мазанку. Цілу ніч старого чекали, а коли  запалав досвіток, він став перед людьми.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400" smtClean="0"/>
              <a:t>     Тиша запала між небом і землею.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16386" name="Picture 2" descr="C:\Users\1\Desktop\гнилий\Eve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1857375"/>
            <a:ext cx="48577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-214313" y="1714500"/>
            <a:ext cx="4071938" cy="47085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400" smtClean="0"/>
              <a:t>     І сказав тоді старий , що якщо найдуться десять юнаків і дівчат, які пожертвують собою і своїм коханням, то врятують Тікич. І відразу знайшлась пара, яка вирішила пожертвувати собою. Попрощавшись із рідними стрибнули у річку з високого урвища.</a:t>
            </a:r>
            <a:r>
              <a:rPr lang="ru-RU" sz="2400" smtClean="0"/>
              <a:t> Її прикладу послідували і інші молоді пари. </a:t>
            </a:r>
          </a:p>
        </p:txBody>
      </p:sp>
      <p:pic>
        <p:nvPicPr>
          <p:cNvPr id="17410" name="Picture 2" descr="C:\Users\1\Desktop\гнилий\1528c3ee31ae24bb6c80fc676193fb8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1785938"/>
            <a:ext cx="5072063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-285750" y="1785938"/>
            <a:ext cx="3643313" cy="43576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400" smtClean="0"/>
              <a:t>      Грізно зашумів Ті- кич, наливаючи яруги хвилями. Люди підхо- дили до нього, черпали в долоні воду і йшли на захист рідної	землі. Прогнали люди загарбників. А Тікич і досі шумить, сила хлопців дужих і врода дівчат схована у його глибинах.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18434" name="Picture 2" descr="C:\Users\1\Desktop\гнилий\ка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916113"/>
            <a:ext cx="54292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225" y="795319"/>
            <a:ext cx="8412271" cy="100012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Гнилий Тікич – річка в Україні в межах </a:t>
            </a:r>
            <a:r>
              <a:rPr lang="uk-UA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Ставищенського</a:t>
            </a:r>
            <a:r>
              <a:rPr lang="uk-UA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Таращанського районів </a:t>
            </a:r>
            <a:r>
              <a:rPr lang="uk-UA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Києвської</a:t>
            </a:r>
            <a:r>
              <a:rPr lang="uk-UA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області та </a:t>
            </a:r>
            <a:r>
              <a:rPr lang="uk-UA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Лисянського</a:t>
            </a:r>
            <a:r>
              <a:rPr lang="uk-UA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Звенигородського , </a:t>
            </a:r>
            <a:r>
              <a:rPr lang="uk-UA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Катеринопільского</a:t>
            </a:r>
            <a:r>
              <a:rPr lang="uk-UA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uk-UA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Тальнівсього</a:t>
            </a:r>
            <a:r>
              <a:rPr lang="uk-UA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районів у Черкаській області </a:t>
            </a:r>
            <a:endParaRPr lang="ru-RU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58" name="Picture 2" descr="C:\Users\1\Desktop\800xdsc_2614-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2357438"/>
            <a:ext cx="7072312" cy="4214812"/>
          </a:xfr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0" y="3786188"/>
            <a:ext cx="4972050" cy="2757487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uk-UA" i="1" smtClean="0"/>
              <a:t>Довжина : 157 км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i="1" smtClean="0"/>
              <a:t>Площа басейну :</a:t>
            </a:r>
            <a:r>
              <a:rPr lang="ru-RU" i="1" smtClean="0"/>
              <a:t>  3150 км²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i="1" smtClean="0"/>
              <a:t>Русло : 30 м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i="1" smtClean="0"/>
              <a:t>Похил річки : 0,7 м</a:t>
            </a:r>
            <a:r>
              <a:rPr lang="en-US" i="1" smtClean="0"/>
              <a:t>/</a:t>
            </a:r>
            <a:r>
              <a:rPr lang="uk-UA" i="1" smtClean="0"/>
              <a:t>км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i="1" smtClean="0"/>
              <a:t>Глибина : 1 – 1,8 м </a:t>
            </a:r>
          </a:p>
          <a:p>
            <a:pPr eaLnBrk="1" hangingPunct="1"/>
            <a:endParaRPr lang="ru-RU" smtClean="0"/>
          </a:p>
        </p:txBody>
      </p:sp>
      <p:pic>
        <p:nvPicPr>
          <p:cNvPr id="20482" name="Picture 3" descr="C:\Users\1\Desktop\гнилий\P101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714625"/>
            <a:ext cx="45005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1\Desktop\800x401801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63500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335</TotalTime>
  <Words>339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Гнилий Тікич</vt:lpstr>
      <vt:lpstr>Слайд 2</vt:lpstr>
      <vt:lpstr>Історія походження</vt:lpstr>
      <vt:lpstr>Слайд 4</vt:lpstr>
      <vt:lpstr>Слайд 5</vt:lpstr>
      <vt:lpstr>Слайд 6</vt:lpstr>
      <vt:lpstr>Слайд 7</vt:lpstr>
      <vt:lpstr>Гнилий Тікич – річка в Україні в межах Ставищенського , Таращанського районів Києвської області та Лисянського , Звенигородського , Катеринопільского і Тальнівсього районів у Черкаській області </vt:lpstr>
      <vt:lpstr>Слайд 9</vt:lpstr>
      <vt:lpstr>Розташування</vt:lpstr>
      <vt:lpstr>Основні притоки</vt:lpstr>
      <vt:lpstr>Цікаві факти 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new</cp:lastModifiedBy>
  <cp:revision>39</cp:revision>
  <dcterms:created xsi:type="dcterms:W3CDTF">2019-09-21T09:33:04Z</dcterms:created>
  <dcterms:modified xsi:type="dcterms:W3CDTF">2019-10-11T06:24:05Z</dcterms:modified>
</cp:coreProperties>
</file>